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363" r:id="rId2"/>
    <p:sldId id="499" r:id="rId3"/>
    <p:sldId id="524" r:id="rId4"/>
    <p:sldId id="501" r:id="rId5"/>
    <p:sldId id="502" r:id="rId6"/>
    <p:sldId id="503" r:id="rId7"/>
    <p:sldId id="504" r:id="rId8"/>
    <p:sldId id="505" r:id="rId9"/>
    <p:sldId id="506" r:id="rId10"/>
    <p:sldId id="391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398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522" r:id="rId28"/>
    <p:sldId id="413" r:id="rId29"/>
    <p:sldId id="523" r:id="rId3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6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0DA1-E2A0-4B4A-8855-A0992EF5E034}" type="datetime1">
              <a:rPr lang="en-US" smtClean="0"/>
              <a:t>1/10/2018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3704-43AB-47B3-99D7-10280BB3B83D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FDD-94F3-4AB6-BDB8-0BB48322C603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F30ADC6-1F43-4515-BC98-0D850B74F40F}" type="datetime1">
              <a:rPr lang="en-US" altLang="en-US" smtClean="0"/>
              <a:t>1/10/2018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2017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6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1"/>
            <a:ext cx="4298950" cy="15442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D943-C679-4E6D-A679-EA8EB235931C}" type="datetime1">
              <a:rPr lang="en-US" smtClean="0"/>
              <a:t>1/10/2018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2017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DDBF-913B-422F-B224-375036FC2878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DC27-63CE-4D36-BB16-347D0C08AD69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C1-8ED2-44B8-B8A6-B9F86877F615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6B6D-10A1-4A77-9D8E-F62FE76FCEF8}" type="datetime1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6A24-E3C3-453D-9D5E-839EBFD105BE}" type="datetime1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5085-3EE9-4FED-A7FA-645FFCFA9DE9}" type="datetime1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D2C8-0453-4AD1-8227-919ADB1A6C47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DDC0-FF16-41FE-AC59-5816EB06F792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08BC9D-8CD7-4E90-B8A7-EE988CB43D0B}" type="datetime1">
              <a:rPr lang="en-US" smtClean="0"/>
              <a:t>1/10/2018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2017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dwords.google.com/selec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analytic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ampyl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hyperlink" Target="http://www.surveymonkey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tp://www.websit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438150"/>
            <a:ext cx="7851648" cy="14478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CMP 868 - Creating Your Personal and Small Business Web Sites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rmAutofit fontScale="77500" lnSpcReduction="2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www.profburnett.com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8632AA-4C54-43BE-A8C5-62D2D73F1481}"/>
              </a:ext>
            </a:extLst>
          </p:cNvPr>
          <p:cNvSpPr/>
          <p:nvPr/>
        </p:nvSpPr>
        <p:spPr>
          <a:xfrm>
            <a:off x="228600" y="242444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V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  <a:t>Site Testing, Maintenance, </a:t>
            </a:r>
          </a:p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</a:rPr>
              <a:t>and Presentation of Student Websites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110740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DCE-C683-4150-9842-F30322A38435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7871" y="3336256"/>
            <a:ext cx="604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- Promoting Your Website</a:t>
            </a:r>
          </a:p>
        </p:txBody>
      </p:sp>
    </p:spTree>
    <p:extLst>
      <p:ext uri="{BB962C8B-B14F-4D97-AF65-F5344CB8AC3E}">
        <p14:creationId xmlns:p14="http://schemas.microsoft.com/office/powerpoint/2010/main" val="110255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Promoting Your Website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Search Results </a:t>
            </a:r>
            <a:endParaRPr lang="en-US" sz="1800" dirty="0"/>
          </a:p>
          <a:p>
            <a:pPr lvl="0"/>
            <a:r>
              <a:rPr lang="en-US" dirty="0"/>
              <a:t>How People Search </a:t>
            </a:r>
            <a:endParaRPr lang="en-US" sz="1800" dirty="0"/>
          </a:p>
          <a:p>
            <a:pPr lvl="0"/>
            <a:r>
              <a:rPr lang="en-US" dirty="0"/>
              <a:t>Key Phrases </a:t>
            </a:r>
            <a:endParaRPr lang="en-US" sz="1800" dirty="0"/>
          </a:p>
          <a:p>
            <a:pPr lvl="0"/>
            <a:r>
              <a:rPr lang="en-US" dirty="0"/>
              <a:t>Search Engine Optimization (SEO) </a:t>
            </a:r>
            <a:endParaRPr lang="en-US" sz="1800" dirty="0"/>
          </a:p>
          <a:p>
            <a:pPr lvl="0"/>
            <a:r>
              <a:rPr lang="en-US" dirty="0"/>
              <a:t>Keyword Advertising </a:t>
            </a:r>
            <a:endParaRPr lang="en-US" sz="1800" dirty="0"/>
          </a:p>
          <a:p>
            <a:pPr lvl="0"/>
            <a:r>
              <a:rPr lang="en-US" dirty="0"/>
              <a:t>Display Advertising </a:t>
            </a:r>
            <a:endParaRPr lang="en-US" sz="1800" dirty="0"/>
          </a:p>
          <a:p>
            <a:pPr lvl="0"/>
            <a:r>
              <a:rPr lang="en-US" dirty="0"/>
              <a:t>More Promotion Tips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Source of Info for Visitors</a:t>
            </a:r>
          </a:p>
          <a:p>
            <a:r>
              <a:rPr lang="en-US" dirty="0"/>
              <a:t>KEYWORDS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Search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do not go past page 3</a:t>
            </a:r>
          </a:p>
          <a:p>
            <a:r>
              <a:rPr lang="en-US" dirty="0"/>
              <a:t>Use "Qualifiers" </a:t>
            </a:r>
          </a:p>
          <a:p>
            <a:pPr lvl="1"/>
            <a:r>
              <a:rPr lang="en-US" dirty="0"/>
              <a:t>Adjectives </a:t>
            </a:r>
            <a:endParaRPr lang="en-US" sz="1650" dirty="0"/>
          </a:p>
          <a:p>
            <a:pPr lvl="1"/>
            <a:r>
              <a:rPr lang="en-US" dirty="0"/>
              <a:t>Brand Names </a:t>
            </a:r>
            <a:endParaRPr lang="en-US" sz="1650" dirty="0"/>
          </a:p>
          <a:p>
            <a:pPr lvl="1"/>
            <a:r>
              <a:rPr lang="en-US" dirty="0"/>
              <a:t>Location Details </a:t>
            </a:r>
            <a:endParaRPr lang="en-US" sz="1650" dirty="0"/>
          </a:p>
          <a:p>
            <a:pPr lvl="1"/>
            <a:r>
              <a:rPr lang="en-US" dirty="0"/>
              <a:t>Product Details </a:t>
            </a:r>
            <a:endParaRPr lang="en-US" sz="1650" dirty="0"/>
          </a:p>
          <a:p>
            <a:pPr lvl="1"/>
            <a:r>
              <a:rPr lang="en-US" dirty="0"/>
              <a:t>Verb Usage</a:t>
            </a:r>
            <a:endParaRPr lang="en-US" sz="165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Key Phrases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Google Keyword Tool - </a:t>
            </a:r>
            <a:r>
              <a:rPr lang="en-US" dirty="0">
                <a:hlinkClick r:id="rId2"/>
              </a:rPr>
              <a:t>http://adwords.google.com/select/</a:t>
            </a:r>
            <a:endParaRPr lang="en-US" dirty="0"/>
          </a:p>
          <a:p>
            <a:r>
              <a:rPr lang="en-US" dirty="0"/>
              <a:t>Advanced Options </a:t>
            </a:r>
          </a:p>
          <a:p>
            <a:pPr lvl="1"/>
            <a:r>
              <a:rPr lang="en-US" dirty="0"/>
              <a:t>Metadata </a:t>
            </a:r>
            <a:endParaRPr lang="en-US" sz="1650" dirty="0"/>
          </a:p>
          <a:p>
            <a:pPr lvl="1"/>
            <a:r>
              <a:rPr lang="en-US" dirty="0"/>
              <a:t>Headlines </a:t>
            </a:r>
            <a:endParaRPr lang="en-US" sz="1650" dirty="0"/>
          </a:p>
          <a:p>
            <a:pPr lvl="1"/>
            <a:r>
              <a:rPr lang="en-US" dirty="0"/>
              <a:t>In Articles </a:t>
            </a:r>
            <a:endParaRPr lang="en-US" sz="1650" dirty="0"/>
          </a:p>
          <a:p>
            <a:pPr lvl="1"/>
            <a:r>
              <a:rPr lang="en-US" dirty="0"/>
              <a:t>Link Text </a:t>
            </a:r>
            <a:endParaRPr lang="en-US" sz="1650" dirty="0"/>
          </a:p>
          <a:p>
            <a:pPr lvl="1"/>
            <a:r>
              <a:rPr lang="en-US" dirty="0"/>
              <a:t>Page Title </a:t>
            </a:r>
            <a:endParaRPr lang="en-US" sz="16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Engine Optimization (SEO)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Links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Other Linking to Your Site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No Duplicated Content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Descriptive Name for Folders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All Pages have Website Address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Update Regularly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Avoid Long Pages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Advertising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Keywords </a:t>
            </a:r>
          </a:p>
          <a:p>
            <a:r>
              <a:rPr lang="en-US" dirty="0"/>
              <a:t>Create a Campaign </a:t>
            </a:r>
          </a:p>
          <a:p>
            <a:r>
              <a:rPr lang="en-US" dirty="0"/>
              <a:t>Create an Ad Group </a:t>
            </a:r>
          </a:p>
          <a:p>
            <a:r>
              <a:rPr lang="en-US" dirty="0"/>
              <a:t>Set Maximum Cost per Click (CPC) </a:t>
            </a:r>
          </a:p>
          <a:p>
            <a:r>
              <a:rPr lang="en-US" dirty="0"/>
              <a:t>Use a Traffic Estimator</a:t>
            </a:r>
          </a:p>
          <a:p>
            <a:r>
              <a:rPr lang="en-US" dirty="0"/>
              <a:t>Collect and Analyze </a:t>
            </a:r>
            <a:r>
              <a:rPr lang="en-US" dirty="0" err="1"/>
              <a:t>Clickthrough</a:t>
            </a:r>
            <a:r>
              <a:rPr lang="en-US" dirty="0"/>
              <a:t> Data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 Advertising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0975"/>
            <a:ext cx="8229600" cy="32924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86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IT!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32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Promotion Tips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Email </a:t>
            </a:r>
          </a:p>
          <a:p>
            <a:r>
              <a:rPr lang="en-US" sz="1800" dirty="0"/>
              <a:t>Business Cards</a:t>
            </a:r>
          </a:p>
          <a:p>
            <a:r>
              <a:rPr lang="en-US" sz="1800" dirty="0"/>
              <a:t>Flyers </a:t>
            </a:r>
          </a:p>
          <a:p>
            <a:r>
              <a:rPr lang="en-US" sz="1800" dirty="0"/>
              <a:t>Offline Advertising </a:t>
            </a:r>
          </a:p>
          <a:p>
            <a:r>
              <a:rPr lang="en-US" sz="1800" dirty="0"/>
              <a:t>Newspapers &amp; Magazines </a:t>
            </a:r>
          </a:p>
          <a:p>
            <a:r>
              <a:rPr lang="en-US" sz="1800" dirty="0"/>
              <a:t>Networks </a:t>
            </a:r>
          </a:p>
          <a:p>
            <a:r>
              <a:rPr lang="en-US" sz="1800" dirty="0"/>
              <a:t>Affiliate Programs </a:t>
            </a:r>
          </a:p>
          <a:p>
            <a:r>
              <a:rPr lang="en-US" sz="1800" dirty="0"/>
              <a:t>RSS </a:t>
            </a:r>
          </a:p>
          <a:p>
            <a:r>
              <a:rPr lang="en-US" sz="1800" dirty="0"/>
              <a:t>Twitter </a:t>
            </a:r>
          </a:p>
          <a:p>
            <a:r>
              <a:rPr lang="en-US" sz="1800" dirty="0"/>
              <a:t>Syndication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110740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DCE-C683-4150-9842-F30322A38435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2114" y="3336256"/>
            <a:ext cx="5019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- Measuring Success</a:t>
            </a:r>
          </a:p>
        </p:txBody>
      </p:sp>
    </p:spTree>
    <p:extLst>
      <p:ext uri="{BB962C8B-B14F-4D97-AF65-F5344CB8AC3E}">
        <p14:creationId xmlns:p14="http://schemas.microsoft.com/office/powerpoint/2010/main" val="119101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C9C9-F0E8-453D-BA3D-CD68618E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EE657-B126-42A2-8333-2BD6124A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Your Website</a:t>
            </a:r>
          </a:p>
          <a:p>
            <a:r>
              <a:rPr lang="en-US" dirty="0"/>
              <a:t>Promoting Your Website</a:t>
            </a:r>
          </a:p>
          <a:p>
            <a:r>
              <a:rPr lang="en-US" dirty="0"/>
              <a:t>Measuring Success</a:t>
            </a:r>
          </a:p>
          <a:p>
            <a:r>
              <a:rPr lang="en-US" dirty="0"/>
              <a:t>Student Presentations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B5C9-03FB-4C39-BE5F-32F80260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DDBF-913B-422F-B224-375036FC2878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86258-1FD3-4E75-A65A-84D0806E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7AC8-D58A-4170-91EE-34CA1E94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Measuring Visitor Interaction </a:t>
            </a:r>
            <a:endParaRPr lang="en-US" sz="1800" dirty="0"/>
          </a:p>
          <a:p>
            <a:pPr lvl="0"/>
            <a:r>
              <a:rPr lang="en-US" dirty="0"/>
              <a:t>Google Analytics </a:t>
            </a:r>
          </a:p>
          <a:p>
            <a:pPr lvl="0"/>
            <a:r>
              <a:rPr lang="en-US" dirty="0"/>
              <a:t>The Numbers..... What do they Mean? </a:t>
            </a:r>
            <a:endParaRPr lang="en-US" sz="1800" dirty="0"/>
          </a:p>
          <a:p>
            <a:pPr lvl="0"/>
            <a:r>
              <a:rPr lang="en-US" dirty="0"/>
              <a:t>Other Important Metrics </a:t>
            </a:r>
            <a:endParaRPr lang="en-US" sz="1800" dirty="0"/>
          </a:p>
          <a:p>
            <a:pPr lvl="0"/>
            <a:r>
              <a:rPr lang="en-US" dirty="0"/>
              <a:t>Surveying Customers </a:t>
            </a:r>
            <a:endParaRPr lang="en-US" sz="1800" dirty="0"/>
          </a:p>
          <a:p>
            <a:r>
              <a:rPr lang="en-US" dirty="0"/>
              <a:t>Enabling Evolution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8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Measuring Visitor Interaction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and analyze Server Logs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56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Google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hlinkClick r:id="rId2"/>
              </a:rPr>
              <a:t>http://www.google.com/analytics</a:t>
            </a:r>
            <a:endParaRPr lang="en-US" dirty="0"/>
          </a:p>
          <a:p>
            <a:pPr lvl="0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6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The Numbers..... What do they Mean?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Hit </a:t>
            </a:r>
          </a:p>
          <a:p>
            <a:r>
              <a:rPr lang="en-US" sz="1800" dirty="0"/>
              <a:t>Bandwidth </a:t>
            </a:r>
          </a:p>
          <a:p>
            <a:r>
              <a:rPr lang="en-US" sz="1800" dirty="0"/>
              <a:t>Unique Visitors </a:t>
            </a:r>
          </a:p>
          <a:p>
            <a:r>
              <a:rPr lang="en-US" sz="1800" dirty="0"/>
              <a:t>Number of Visits </a:t>
            </a:r>
          </a:p>
          <a:p>
            <a:r>
              <a:rPr lang="en-US" sz="1800" dirty="0"/>
              <a:t>Pages or Page Views </a:t>
            </a:r>
          </a:p>
          <a:p>
            <a:r>
              <a:rPr lang="en-US" sz="1800" dirty="0"/>
              <a:t>Pages/Visits </a:t>
            </a:r>
          </a:p>
          <a:p>
            <a:r>
              <a:rPr lang="en-US" sz="1800" dirty="0"/>
              <a:t>Average Time on Site </a:t>
            </a:r>
          </a:p>
          <a:p>
            <a:r>
              <a:rPr lang="en-US" sz="1800" dirty="0"/>
              <a:t>Bonce Rate </a:t>
            </a:r>
          </a:p>
          <a:p>
            <a:r>
              <a:rPr lang="en-US" sz="1800" dirty="0"/>
              <a:t>New Visits 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Important Metrics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 </a:t>
            </a:r>
          </a:p>
          <a:p>
            <a:r>
              <a:rPr lang="en-US" dirty="0"/>
              <a:t>Facebook "likes" </a:t>
            </a:r>
          </a:p>
          <a:p>
            <a:r>
              <a:rPr lang="en-US" dirty="0"/>
              <a:t>Twitter Feeds </a:t>
            </a:r>
          </a:p>
          <a:p>
            <a:r>
              <a:rPr lang="en-US" dirty="0"/>
              <a:t>Sales </a:t>
            </a:r>
          </a:p>
          <a:p>
            <a:r>
              <a:rPr lang="en-US" dirty="0"/>
              <a:t>Referrer Sites </a:t>
            </a:r>
          </a:p>
          <a:p>
            <a:r>
              <a:rPr lang="en-US" dirty="0"/>
              <a:t>Clickstream Analysis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Surveying Customers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8" y="1799360"/>
            <a:ext cx="2046848" cy="1031882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45" y="3317789"/>
            <a:ext cx="4035269" cy="5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6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 Evolution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18" y="1390779"/>
            <a:ext cx="4920564" cy="32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110740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BDCE-C683-4150-9842-F30322A38435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25003" y="3336256"/>
            <a:ext cx="569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- Student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70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9381-B3D7-4361-8CEF-B6A0CD9D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Presentations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181B9-0144-44AF-9415-62476DAF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D3914-1A80-4A28-89E0-B253C9A0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6A24-E3C3-453D-9D5E-839EBFD105BE}" type="datetime1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EBCEA-411C-4404-9163-48C314EF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967A8-C8A3-4A42-AD0F-D6300247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C9C9-F0E8-453D-BA3D-CD68618E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EE657-B126-42A2-8333-2BD6124A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Your Website</a:t>
            </a:r>
          </a:p>
          <a:p>
            <a:r>
              <a:rPr lang="en-US" dirty="0"/>
              <a:t>Promoting Your Website</a:t>
            </a:r>
          </a:p>
          <a:p>
            <a:r>
              <a:rPr lang="en-US" dirty="0"/>
              <a:t>Measuring Success</a:t>
            </a:r>
          </a:p>
          <a:p>
            <a:r>
              <a:rPr lang="en-US" dirty="0"/>
              <a:t>Student Presentations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B5C9-03FB-4C39-BE5F-32F80260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DDBF-913B-422F-B224-375036FC2878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86258-1FD3-4E75-A65A-84D0806E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7AC8-D58A-4170-91EE-34CA1E94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Your Website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When Is Ready to Launch? </a:t>
            </a:r>
            <a:endParaRPr lang="en-US" sz="1800" dirty="0"/>
          </a:p>
          <a:p>
            <a:pPr lvl="0"/>
            <a:r>
              <a:rPr lang="en-US" dirty="0"/>
              <a:t>Testing the Site </a:t>
            </a:r>
            <a:endParaRPr lang="en-US" sz="1800" dirty="0"/>
          </a:p>
          <a:p>
            <a:pPr lvl="0"/>
            <a:r>
              <a:rPr lang="en-US" dirty="0"/>
              <a:t>Technical Testing </a:t>
            </a:r>
            <a:endParaRPr lang="en-US" sz="1800" dirty="0"/>
          </a:p>
          <a:p>
            <a:pPr lvl="0"/>
            <a:r>
              <a:rPr lang="en-US" dirty="0"/>
              <a:t>Usability Testing </a:t>
            </a:r>
            <a:endParaRPr lang="en-US" sz="1800" dirty="0"/>
          </a:p>
          <a:p>
            <a:pPr lvl="0"/>
            <a:r>
              <a:rPr lang="en-US" dirty="0"/>
              <a:t>Publishing with FTP </a:t>
            </a:r>
            <a:endParaRPr lang="en-US" sz="1800" dirty="0"/>
          </a:p>
          <a:p>
            <a:pPr lvl="0"/>
            <a:r>
              <a:rPr lang="en-US" dirty="0"/>
              <a:t>Updating Your Website 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When Is Ready to Launch?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Early &amp; Expand </a:t>
            </a:r>
          </a:p>
          <a:p>
            <a:r>
              <a:rPr lang="en-US" dirty="0"/>
              <a:t>Growing Site Attracts Viewers</a:t>
            </a:r>
          </a:p>
          <a:p>
            <a:r>
              <a:rPr lang="en-US" dirty="0"/>
              <a:t>Search Engine Indexing </a:t>
            </a:r>
          </a:p>
          <a:p>
            <a:r>
              <a:rPr lang="en-US" dirty="0"/>
              <a:t>Return Visits </a:t>
            </a:r>
          </a:p>
          <a:p>
            <a:r>
              <a:rPr lang="en-US" dirty="0"/>
              <a:t>Build a Reputation &amp; Following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the Site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364">
            <a:off x="6156753" y="1272437"/>
            <a:ext cx="1417937" cy="2133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788">
            <a:off x="1423159" y="1587626"/>
            <a:ext cx="1675298" cy="1324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588">
            <a:off x="2981527" y="2265922"/>
            <a:ext cx="2995613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Test Forms </a:t>
            </a:r>
          </a:p>
          <a:p>
            <a:r>
              <a:rPr lang="en-US" sz="1500" dirty="0"/>
              <a:t>Platform Support </a:t>
            </a:r>
          </a:p>
          <a:p>
            <a:r>
              <a:rPr lang="en-US" sz="1500" dirty="0"/>
              <a:t>Mobile Ready? </a:t>
            </a:r>
          </a:p>
          <a:p>
            <a:r>
              <a:rPr lang="en-US" sz="1500" dirty="0"/>
              <a:t>Use Corrupt data </a:t>
            </a:r>
          </a:p>
          <a:p>
            <a:r>
              <a:rPr lang="en-US" sz="1500" dirty="0"/>
              <a:t>Browser Support </a:t>
            </a:r>
          </a:p>
          <a:p>
            <a:r>
              <a:rPr lang="en-US" sz="1500" dirty="0"/>
              <a:t>Test Plug ins - Flash / PDFs </a:t>
            </a:r>
          </a:p>
          <a:p>
            <a:r>
              <a:rPr lang="en-US" sz="1500" dirty="0"/>
              <a:t>Shopping Cart Issues </a:t>
            </a:r>
          </a:p>
          <a:p>
            <a:r>
              <a:rPr lang="en-US" sz="1500" dirty="0"/>
              <a:t>Advertising Network Integration </a:t>
            </a:r>
          </a:p>
          <a:p>
            <a:r>
              <a:rPr lang="en-US" sz="1500" dirty="0"/>
              <a:t>Social Networking Links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6920" y="4012857"/>
            <a:ext cx="50724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Break the website!</a:t>
            </a:r>
          </a:p>
        </p:txBody>
      </p:sp>
    </p:spTree>
    <p:extLst>
      <p:ext uri="{BB962C8B-B14F-4D97-AF65-F5344CB8AC3E}">
        <p14:creationId xmlns:p14="http://schemas.microsoft.com/office/powerpoint/2010/main" val="21319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Usability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Test with People </a:t>
            </a:r>
          </a:p>
          <a:p>
            <a:r>
              <a:rPr lang="en-US" sz="1800" dirty="0"/>
              <a:t>Hands Off </a:t>
            </a:r>
          </a:p>
          <a:p>
            <a:r>
              <a:rPr lang="en-US" sz="1800" dirty="0"/>
              <a:t>Task Trial </a:t>
            </a:r>
          </a:p>
          <a:p>
            <a:r>
              <a:rPr lang="en-US" sz="1800" dirty="0"/>
              <a:t>No Coaching </a:t>
            </a:r>
          </a:p>
          <a:p>
            <a:r>
              <a:rPr lang="en-US" sz="1800" dirty="0"/>
              <a:t>Note Issues Carefully </a:t>
            </a:r>
          </a:p>
          <a:p>
            <a:r>
              <a:rPr lang="en-US" sz="1800" dirty="0"/>
              <a:t>Get User Input to Issues </a:t>
            </a:r>
          </a:p>
          <a:p>
            <a:r>
              <a:rPr lang="en-US" sz="1800" dirty="0"/>
              <a:t>Prioritize Problems &amp; Resolution </a:t>
            </a:r>
          </a:p>
          <a:p>
            <a:r>
              <a:rPr lang="en-US" sz="1800" dirty="0"/>
              <a:t>Test Often </a:t>
            </a:r>
          </a:p>
          <a:p>
            <a:r>
              <a:rPr lang="en-US" sz="1800" dirty="0"/>
              <a:t>Test Early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Publishing with FTP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FTP Transfer with IE </a:t>
            </a:r>
          </a:p>
          <a:p>
            <a:r>
              <a:rPr lang="en-US" u="sng" dirty="0">
                <a:hlinkClick r:id="rId2"/>
              </a:rPr>
              <a:t>ftp://www.website.com</a:t>
            </a:r>
            <a:r>
              <a:rPr lang="en-US" dirty="0"/>
              <a:t> </a:t>
            </a:r>
          </a:p>
          <a:p>
            <a:r>
              <a:rPr lang="en-US" dirty="0"/>
              <a:t>Authentication </a:t>
            </a:r>
          </a:p>
          <a:p>
            <a:r>
              <a:rPr lang="en-US" dirty="0"/>
              <a:t>Windows Explorer to transfer files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Updating Your Website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&amp; Feel </a:t>
            </a:r>
          </a:p>
          <a:p>
            <a:r>
              <a:rPr lang="en-US" dirty="0"/>
              <a:t>Fallback Plan </a:t>
            </a:r>
          </a:p>
          <a:p>
            <a:r>
              <a:rPr lang="en-US" dirty="0"/>
              <a:t>Avoid Content Sprawl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9DB-C444-4BE6-8EBB-C75CA46EF7C8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4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235</TotalTime>
  <Words>694</Words>
  <Application>Microsoft Office PowerPoint</Application>
  <PresentationFormat>On-screen Show (16:9)</PresentationFormat>
  <Paragraphs>236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Calibri</vt:lpstr>
      <vt:lpstr>Constantia</vt:lpstr>
      <vt:lpstr>Verdana</vt:lpstr>
      <vt:lpstr>Wingdings 2</vt:lpstr>
      <vt:lpstr>ProfBurnett</vt:lpstr>
      <vt:lpstr>CMP 868 - Creating Your Personal and Small Business Web Sites</vt:lpstr>
      <vt:lpstr>Session Outline</vt:lpstr>
      <vt:lpstr>Testing Your Website Outline</vt:lpstr>
      <vt:lpstr>When Is Ready to Launch?</vt:lpstr>
      <vt:lpstr>Testing the Site </vt:lpstr>
      <vt:lpstr>Technical Testing </vt:lpstr>
      <vt:lpstr>Usability Testing </vt:lpstr>
      <vt:lpstr>Publishing with FTP </vt:lpstr>
      <vt:lpstr>Updating Your Website   </vt:lpstr>
      <vt:lpstr>PowerPoint Presentation</vt:lpstr>
      <vt:lpstr>Promoting Your Website Outline</vt:lpstr>
      <vt:lpstr>Search Results </vt:lpstr>
      <vt:lpstr>How People Search </vt:lpstr>
      <vt:lpstr>Key Phrases </vt:lpstr>
      <vt:lpstr>Search Engine Optimization (SEO) </vt:lpstr>
      <vt:lpstr>Keyword Advertising </vt:lpstr>
      <vt:lpstr>Display Advertising </vt:lpstr>
      <vt:lpstr>More Promotion Tips </vt:lpstr>
      <vt:lpstr>PowerPoint Presentation</vt:lpstr>
      <vt:lpstr>Measuring Success Outline</vt:lpstr>
      <vt:lpstr>Measuring Visitor Interaction </vt:lpstr>
      <vt:lpstr>Google Analytics</vt:lpstr>
      <vt:lpstr>The Numbers..... What do they Mean? </vt:lpstr>
      <vt:lpstr>Other Important Metrics </vt:lpstr>
      <vt:lpstr>Surveying Customers </vt:lpstr>
      <vt:lpstr>Enabling Evolution </vt:lpstr>
      <vt:lpstr>PowerPoint Presentation</vt:lpstr>
      <vt:lpstr>Student Presentations</vt:lpstr>
      <vt:lpstr>Session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868 - Creating Your Personal and Small Business Web Sites</dc:title>
  <dc:creator>Prof Burnett</dc:creator>
  <cp:lastModifiedBy>Carl Burnett</cp:lastModifiedBy>
  <cp:revision>29</cp:revision>
  <cp:lastPrinted>2016-10-26T11:45:17Z</cp:lastPrinted>
  <dcterms:created xsi:type="dcterms:W3CDTF">2018-01-05T15:23:34Z</dcterms:created>
  <dcterms:modified xsi:type="dcterms:W3CDTF">2018-01-10T20:45:00Z</dcterms:modified>
</cp:coreProperties>
</file>